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67" r:id="rId3"/>
    <p:sldId id="259" r:id="rId4"/>
    <p:sldId id="263" r:id="rId5"/>
    <p:sldId id="261" r:id="rId6"/>
    <p:sldId id="258" r:id="rId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1519" userDrawn="1">
          <p15:clr>
            <a:srgbClr val="A4A3A4"/>
          </p15:clr>
        </p15:guide>
        <p15:guide id="4" pos="42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5" autoAdjust="0"/>
    <p:restoredTop sz="94618" autoAdjust="0"/>
  </p:normalViewPr>
  <p:slideViewPr>
    <p:cSldViewPr>
      <p:cViewPr varScale="1">
        <p:scale>
          <a:sx n="72" d="100"/>
          <a:sy n="72" d="100"/>
        </p:scale>
        <p:origin x="1452" y="72"/>
      </p:cViewPr>
      <p:guideLst>
        <p:guide orient="horz" pos="2160"/>
        <p:guide pos="2880"/>
        <p:guide pos="1519"/>
        <p:guide pos="4241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s-ES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s-ES"/>
          </a:p>
        </p:txBody>
      </p:sp>
      <p:sp>
        <p:nvSpPr>
          <p:cNvPr id="3553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s-ES"/>
              <a:t>Click to edit Master text styles</a:t>
            </a:r>
          </a:p>
          <a:p>
            <a:pPr lvl="1"/>
            <a:r>
              <a:rPr lang="en-US" altLang="es-ES"/>
              <a:t>Second level</a:t>
            </a:r>
          </a:p>
          <a:p>
            <a:pPr lvl="2"/>
            <a:r>
              <a:rPr lang="en-US" altLang="es-ES"/>
              <a:t>Third level</a:t>
            </a:r>
          </a:p>
          <a:p>
            <a:pPr lvl="3"/>
            <a:r>
              <a:rPr lang="en-US" altLang="es-ES"/>
              <a:t>Fourth level</a:t>
            </a:r>
          </a:p>
          <a:p>
            <a:pPr lvl="4"/>
            <a:r>
              <a:rPr lang="en-US" altLang="es-ES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s-ES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4C99181-12E3-41C5-A6B5-8B9CBE44FD84}" type="slidenum">
              <a:rPr lang="en-US" altLang="es-ES"/>
              <a:pPr/>
              <a:t>‹Nº›</a:t>
            </a:fld>
            <a:endParaRPr lang="en-US" alt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481A91-182A-4A0D-8DBF-73C7959ACA47}" type="slidenum">
              <a:rPr lang="en-US" altLang="es-ES"/>
              <a:pPr/>
              <a:t>1</a:t>
            </a:fld>
            <a:endParaRPr lang="en-US" altLang="es-ES"/>
          </a:p>
        </p:txBody>
      </p:sp>
      <p:sp>
        <p:nvSpPr>
          <p:cNvPr id="356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E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48B5889-A1BA-4F47-8DEB-0F944BE665EE}" type="slidenum">
              <a:rPr lang="en-US" altLang="es-ES"/>
              <a:pPr/>
              <a:t>3</a:t>
            </a:fld>
            <a:endParaRPr lang="en-US" altLang="es-ES"/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1165272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48B5889-A1BA-4F47-8DEB-0F944BE665EE}" type="slidenum">
              <a:rPr lang="en-US" altLang="es-ES"/>
              <a:pPr/>
              <a:t>5</a:t>
            </a:fld>
            <a:endParaRPr lang="en-US" altLang="es-ES"/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920784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116D49-6A83-4457-A778-48BD6011EC34}" type="slidenum">
              <a:rPr lang="en-US" altLang="es-ES"/>
              <a:pPr/>
              <a:t>6</a:t>
            </a:fld>
            <a:endParaRPr lang="en-US" altLang="es-ES"/>
          </a:p>
        </p:txBody>
      </p:sp>
      <p:sp>
        <p:nvSpPr>
          <p:cNvPr id="358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35150" y="547688"/>
            <a:ext cx="5327650" cy="750887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es-ES" altLang="es-ES" noProof="0"/>
              <a:t>Haga clic para modificar el estilo de título del patrón</a:t>
            </a:r>
            <a:endParaRPr lang="ru-RU" altLang="es-ES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35150" y="1268413"/>
            <a:ext cx="5327650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es-ES" altLang="es-ES" noProof="0"/>
              <a:t>Haga clic para editar el estilo de subtítulo del patrón</a:t>
            </a:r>
            <a:endParaRPr lang="ru-RU" altLang="es-ES" noProof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3237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5957888" y="0"/>
            <a:ext cx="1636712" cy="58769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042988" y="0"/>
            <a:ext cx="4762500" cy="5876925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292952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06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429048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042988" y="620713"/>
            <a:ext cx="3198812" cy="525621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394200" y="620713"/>
            <a:ext cx="3200400" cy="525621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99622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28464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49952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257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61942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222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42988" y="0"/>
            <a:ext cx="6048375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Haga clic para modificar el estilo de título del patrón</a:t>
            </a:r>
            <a:endParaRPr lang="ru-RU" altLang="es-E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42988" y="620713"/>
            <a:ext cx="6551612" cy="5256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Editar el estilo de texto del patrón</a:t>
            </a:r>
          </a:p>
          <a:p>
            <a:pPr lvl="1"/>
            <a:r>
              <a:rPr lang="es-ES" altLang="es-ES"/>
              <a:t>Segundo nivel</a:t>
            </a:r>
          </a:p>
          <a:p>
            <a:pPr lvl="2"/>
            <a:r>
              <a:rPr lang="es-ES" altLang="es-ES"/>
              <a:t>Tercer nivel</a:t>
            </a:r>
          </a:p>
          <a:p>
            <a:pPr lvl="3"/>
            <a:r>
              <a:rPr lang="es-ES" altLang="es-ES"/>
              <a:t>Cuarto nivel</a:t>
            </a:r>
          </a:p>
          <a:p>
            <a:pPr lvl="4"/>
            <a:r>
              <a:rPr lang="es-ES" altLang="es-ES"/>
              <a:t>Quinto nivel</a:t>
            </a:r>
            <a:endParaRPr lang="ru-RU" alt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11760" y="476672"/>
            <a:ext cx="4320828" cy="504825"/>
          </a:xfrm>
          <a:noFill/>
        </p:spPr>
        <p:txBody>
          <a:bodyPr/>
          <a:lstStyle/>
          <a:p>
            <a:r>
              <a:rPr lang="es-ES" sz="4000" b="0" dirty="0"/>
              <a:t>SPACESHIP 1414</a:t>
            </a:r>
            <a:endParaRPr lang="uk-UA" altLang="es-ES" sz="4000" dirty="0">
              <a:latin typeface="Tahoma" panose="020B0604030504040204" pitchFamily="34" charset="0"/>
            </a:endParaRP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11760" y="1052513"/>
            <a:ext cx="4320827" cy="431800"/>
          </a:xfrm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es-ES" b="0" dirty="0"/>
              <a:t>ASYNC GAMES</a:t>
            </a:r>
            <a:endParaRPr lang="uk-UA" alt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600" y="3934544"/>
            <a:ext cx="4639458" cy="29019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Nuestro juego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Starship</a:t>
            </a:r>
            <a:r>
              <a:rPr lang="es-ES" dirty="0"/>
              <a:t> 1414</a:t>
            </a:r>
          </a:p>
          <a:p>
            <a:r>
              <a:rPr lang="es-ES" dirty="0" err="1"/>
              <a:t>Shooter</a:t>
            </a:r>
            <a:r>
              <a:rPr lang="es-ES" dirty="0"/>
              <a:t> 3º persona</a:t>
            </a:r>
          </a:p>
          <a:p>
            <a:r>
              <a:rPr lang="es-ES" dirty="0"/>
              <a:t>Visión mediante sistema de cámaras</a:t>
            </a:r>
          </a:p>
          <a:p>
            <a:r>
              <a:rPr lang="es-ES" dirty="0"/>
              <a:t>Basado en </a:t>
            </a:r>
            <a:r>
              <a:rPr lang="es-ES" dirty="0" err="1"/>
              <a:t>Alien</a:t>
            </a:r>
            <a:r>
              <a:rPr lang="es-ES" dirty="0"/>
              <a:t> </a:t>
            </a:r>
            <a:r>
              <a:rPr lang="es-ES" dirty="0" err="1"/>
              <a:t>Breed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852936"/>
            <a:ext cx="5292080" cy="365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40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827088" y="216000"/>
            <a:ext cx="6985000" cy="620712"/>
          </a:xfrm>
        </p:spPr>
        <p:txBody>
          <a:bodyPr/>
          <a:lstStyle/>
          <a:p>
            <a:r>
              <a:rPr lang="es-ES" dirty="0"/>
              <a:t>SPACESHIP 1414: </a:t>
            </a:r>
            <a:r>
              <a:rPr lang="es-ES" sz="2400" dirty="0"/>
              <a:t>Estado actual</a:t>
            </a:r>
            <a:br>
              <a:rPr lang="es-ES" sz="2400" dirty="0"/>
            </a:br>
            <a:r>
              <a:rPr lang="es-ES" sz="2400" dirty="0"/>
              <a:t>(Innecesario, enseñar esto durante la partida. Si no se puede, en diapositiva aparte)</a:t>
            </a:r>
            <a:endParaRPr lang="uk-UA" altLang="es-ES" sz="3600" b="1" dirty="0">
              <a:latin typeface="Tahoma" panose="020B0604030504040204" pitchFamily="34" charset="0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560" y="1268760"/>
            <a:ext cx="7704138" cy="547270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s-ES" dirty="0"/>
              <a:t>Integrado motor gráfico</a:t>
            </a:r>
          </a:p>
          <a:p>
            <a:pPr>
              <a:lnSpc>
                <a:spcPct val="80000"/>
              </a:lnSpc>
            </a:pPr>
            <a:r>
              <a:rPr lang="es-ES" dirty="0"/>
              <a:t>Modelos</a:t>
            </a:r>
          </a:p>
          <a:p>
            <a:pPr>
              <a:lnSpc>
                <a:spcPct val="80000"/>
              </a:lnSpc>
            </a:pPr>
            <a:r>
              <a:rPr lang="es-ES" dirty="0"/>
              <a:t>Mapa de zona</a:t>
            </a:r>
          </a:p>
          <a:p>
            <a:pPr>
              <a:lnSpc>
                <a:spcPct val="80000"/>
              </a:lnSpc>
            </a:pPr>
            <a:endParaRPr lang="es-ES" dirty="0"/>
          </a:p>
          <a:p>
            <a:pPr>
              <a:lnSpc>
                <a:spcPct val="80000"/>
              </a:lnSpc>
            </a:pPr>
            <a:endParaRPr lang="es-ES" altLang="es-ES" sz="2400" dirty="0"/>
          </a:p>
          <a:p>
            <a:pPr>
              <a:lnSpc>
                <a:spcPct val="80000"/>
              </a:lnSpc>
            </a:pPr>
            <a:endParaRPr lang="es-ES" altLang="es-ES" sz="2400" dirty="0"/>
          </a:p>
          <a:p>
            <a:pPr>
              <a:lnSpc>
                <a:spcPct val="80000"/>
              </a:lnSpc>
            </a:pPr>
            <a:endParaRPr lang="es-ES" altLang="es-ES" sz="2400" dirty="0"/>
          </a:p>
          <a:p>
            <a:pPr>
              <a:lnSpc>
                <a:spcPct val="80000"/>
              </a:lnSpc>
            </a:pPr>
            <a:endParaRPr lang="uk-UA" altLang="es-ES" sz="2400" dirty="0"/>
          </a:p>
        </p:txBody>
      </p:sp>
    </p:spTree>
    <p:extLst>
      <p:ext uri="{BB962C8B-B14F-4D97-AF65-F5344CB8AC3E}">
        <p14:creationId xmlns:p14="http://schemas.microsoft.com/office/powerpoint/2010/main" val="4117788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95536" y="97493"/>
            <a:ext cx="84249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Si hace falta enseñar algo que no está en el juego, lo ponemos aquí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042988" y="1628799"/>
            <a:ext cx="3198812" cy="4248125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394200" y="1628799"/>
            <a:ext cx="3200400" cy="4248126"/>
          </a:xfrm>
        </p:spPr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925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827088" y="216000"/>
            <a:ext cx="6985000" cy="620712"/>
          </a:xfrm>
        </p:spPr>
        <p:txBody>
          <a:bodyPr/>
          <a:lstStyle/>
          <a:p>
            <a:r>
              <a:rPr lang="es-ES" dirty="0"/>
              <a:t>SPACESHIP 1414: </a:t>
            </a:r>
            <a:r>
              <a:rPr lang="es-ES" sz="2400" dirty="0"/>
              <a:t>Conclusiones</a:t>
            </a:r>
            <a:endParaRPr lang="uk-UA" altLang="es-ES" sz="3600" b="1" dirty="0">
              <a:latin typeface="Tahoma" panose="020B0604030504040204" pitchFamily="34" charset="0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55650" y="1196653"/>
            <a:ext cx="7704138" cy="3744515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Calidad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más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baja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de la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esperada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.</a:t>
            </a:r>
          </a:p>
          <a:p>
            <a:pPr>
              <a:lnSpc>
                <a:spcPct val="80000"/>
              </a:lnSpc>
            </a:pP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Rediseño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causado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por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problemas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diversos</a:t>
            </a:r>
            <a:endParaRPr lang="en-US" altLang="ko-KR" sz="2400" dirty="0"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Ritmo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de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trabajo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lento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debido</a:t>
            </a:r>
            <a:r>
              <a:rPr lang="en-US" altLang="ko-KR" sz="2400" dirty="0">
                <a:latin typeface="Verdana" panose="020B0604030504040204" pitchFamily="34" charset="0"/>
                <a:ea typeface="굴림" charset="-127"/>
              </a:rPr>
              <a:t> a </a:t>
            </a:r>
            <a:r>
              <a:rPr lang="en-US" altLang="ko-KR" sz="2400" dirty="0" err="1">
                <a:latin typeface="Verdana" panose="020B0604030504040204" pitchFamily="34" charset="0"/>
                <a:ea typeface="굴림" charset="-127"/>
              </a:rPr>
              <a:t>inexperiencia</a:t>
            </a:r>
            <a:endParaRPr lang="en-US" altLang="ko-KR" sz="2400" dirty="0"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endParaRPr lang="en-US" altLang="ko-KR" sz="2400" dirty="0">
              <a:latin typeface="Verdana" panose="020B0604030504040204" pitchFamily="34" charset="0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243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06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7056438" cy="719138"/>
          </a:xfrm>
        </p:spPr>
        <p:txBody>
          <a:bodyPr/>
          <a:lstStyle/>
          <a:p>
            <a:pPr algn="ctr"/>
            <a:r>
              <a:rPr lang="en-US" altLang="es-ES" b="1" dirty="0">
                <a:solidFill>
                  <a:schemeClr val="tx1"/>
                </a:solidFill>
              </a:rPr>
              <a:t>Gracias </a:t>
            </a:r>
            <a:r>
              <a:rPr lang="en-US" altLang="es-ES" b="1" dirty="0" err="1">
                <a:solidFill>
                  <a:schemeClr val="tx1"/>
                </a:solidFill>
              </a:rPr>
              <a:t>por</a:t>
            </a:r>
            <a:r>
              <a:rPr lang="en-US" altLang="es-ES" b="1" dirty="0">
                <a:solidFill>
                  <a:schemeClr val="tx1"/>
                </a:solidFill>
              </a:rPr>
              <a:t> </a:t>
            </a:r>
            <a:r>
              <a:rPr lang="en-US" altLang="es-ES" b="1" dirty="0" err="1">
                <a:solidFill>
                  <a:schemeClr val="tx1"/>
                </a:solidFill>
              </a:rPr>
              <a:t>vuestra</a:t>
            </a:r>
            <a:r>
              <a:rPr lang="en-US" altLang="es-ES" b="1" dirty="0">
                <a:solidFill>
                  <a:schemeClr val="tx1"/>
                </a:solidFill>
              </a:rPr>
              <a:t> </a:t>
            </a:r>
            <a:r>
              <a:rPr lang="en-US" altLang="es-ES" b="1" dirty="0" err="1">
                <a:solidFill>
                  <a:schemeClr val="tx1"/>
                </a:solidFill>
              </a:rPr>
              <a:t>atención</a:t>
            </a:r>
            <a:endParaRPr lang="en-US" altLang="es-ES" b="1" dirty="0">
              <a:solidFill>
                <a:schemeClr val="tx1"/>
              </a:solidFill>
            </a:endParaRPr>
          </a:p>
        </p:txBody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80111" y="5005178"/>
            <a:ext cx="3384501" cy="1808198"/>
          </a:xfrm>
        </p:spPr>
        <p:txBody>
          <a:bodyPr/>
          <a:lstStyle/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HÉCTOR MEDINA SANTAMARINA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DAVID SEGARRA RODRIGUEZ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PABLO TORREGROSA VERA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IVÁN VADIM PINA MOLINA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JAUME LLORET ENRIQUEZ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SAMUEL NAVARRO GARCIA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24544" y="44624"/>
            <a:ext cx="2417563" cy="1512168"/>
          </a:xfrm>
          <a:prstGeom prst="rect">
            <a:avLst/>
          </a:prstGeom>
        </p:spPr>
      </p:pic>
      <p:pic>
        <p:nvPicPr>
          <p:cNvPr id="2" name="video logo 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908175" y="900641"/>
            <a:ext cx="7056438" cy="3969246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913428" y="4933915"/>
            <a:ext cx="3384501" cy="1808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Tx/>
              <a:buNone/>
            </a:pPr>
            <a:endParaRPr lang="en-US" altLang="es-ES" sz="1600" dirty="0">
              <a:solidFill>
                <a:schemeClr val="tx1"/>
              </a:solidFill>
            </a:endParaRPr>
          </a:p>
          <a:p>
            <a:pPr marL="0" indent="0" algn="r">
              <a:buFontTx/>
              <a:buNone/>
            </a:pPr>
            <a:endParaRPr lang="en-US" altLang="es-ES" sz="1600" dirty="0">
              <a:solidFill>
                <a:schemeClr val="tx1"/>
              </a:solidFill>
            </a:endParaRPr>
          </a:p>
          <a:p>
            <a:pPr marL="0" indent="0" algn="ctr">
              <a:buFontTx/>
              <a:buNone/>
            </a:pPr>
            <a:r>
              <a:rPr lang="en-US" altLang="es-ES" dirty="0" err="1">
                <a:solidFill>
                  <a:schemeClr val="tx1"/>
                </a:solidFill>
              </a:rPr>
              <a:t>Componentes</a:t>
            </a:r>
            <a:r>
              <a:rPr lang="en-US" altLang="es-ES" dirty="0">
                <a:solidFill>
                  <a:schemeClr val="tx1"/>
                </a:solidFill>
              </a:rPr>
              <a:t>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2">
        <a:dk1>
          <a:srgbClr val="4D4D4D"/>
        </a:dk1>
        <a:lt1>
          <a:srgbClr val="FFFFFF"/>
        </a:lt1>
        <a:dk2>
          <a:srgbClr val="4D4D4D"/>
        </a:dk2>
        <a:lt2>
          <a:srgbClr val="18191C"/>
        </a:lt2>
        <a:accent1>
          <a:srgbClr val="1F2229"/>
        </a:accent1>
        <a:accent2>
          <a:srgbClr val="3B4A61"/>
        </a:accent2>
        <a:accent3>
          <a:srgbClr val="FFFFFF"/>
        </a:accent3>
        <a:accent4>
          <a:srgbClr val="404040"/>
        </a:accent4>
        <a:accent5>
          <a:srgbClr val="ABABAC"/>
        </a:accent5>
        <a:accent6>
          <a:srgbClr val="354257"/>
        </a:accent6>
        <a:hlink>
          <a:srgbClr val="718CAC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3">
        <a:dk1>
          <a:srgbClr val="4D4D4D"/>
        </a:dk1>
        <a:lt1>
          <a:srgbClr val="FFFFFF"/>
        </a:lt1>
        <a:dk2>
          <a:srgbClr val="4D4D4D"/>
        </a:dk2>
        <a:lt2>
          <a:srgbClr val="3E3B55"/>
        </a:lt2>
        <a:accent1>
          <a:srgbClr val="8D8DC2"/>
        </a:accent1>
        <a:accent2>
          <a:srgbClr val="777777"/>
        </a:accent2>
        <a:accent3>
          <a:srgbClr val="FFFFFF"/>
        </a:accent3>
        <a:accent4>
          <a:srgbClr val="404040"/>
        </a:accent4>
        <a:accent5>
          <a:srgbClr val="C5C5DD"/>
        </a:accent5>
        <a:accent6>
          <a:srgbClr val="6B6B6B"/>
        </a:accent6>
        <a:hlink>
          <a:srgbClr val="C0C0C0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4">
        <a:dk1>
          <a:srgbClr val="4D4D4D"/>
        </a:dk1>
        <a:lt1>
          <a:srgbClr val="FFFFFF"/>
        </a:lt1>
        <a:dk2>
          <a:srgbClr val="4D4D4D"/>
        </a:dk2>
        <a:lt2>
          <a:srgbClr val="26231E"/>
        </a:lt2>
        <a:accent1>
          <a:srgbClr val="D69F8C"/>
        </a:accent1>
        <a:accent2>
          <a:srgbClr val="AD8D82"/>
        </a:accent2>
        <a:accent3>
          <a:srgbClr val="FFFFFF"/>
        </a:accent3>
        <a:accent4>
          <a:srgbClr val="404040"/>
        </a:accent4>
        <a:accent5>
          <a:srgbClr val="E8CDC5"/>
        </a:accent5>
        <a:accent6>
          <a:srgbClr val="9C7F75"/>
        </a:accent6>
        <a:hlink>
          <a:srgbClr val="676068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5">
        <a:dk1>
          <a:srgbClr val="4D4D4D"/>
        </a:dk1>
        <a:lt1>
          <a:srgbClr val="FFFFFF"/>
        </a:lt1>
        <a:dk2>
          <a:srgbClr val="4D4D4D"/>
        </a:dk2>
        <a:lt2>
          <a:srgbClr val="1F1111"/>
        </a:lt2>
        <a:accent1>
          <a:srgbClr val="393939"/>
        </a:accent1>
        <a:accent2>
          <a:srgbClr val="727272"/>
        </a:accent2>
        <a:accent3>
          <a:srgbClr val="FFFFFF"/>
        </a:accent3>
        <a:accent4>
          <a:srgbClr val="404040"/>
        </a:accent4>
        <a:accent5>
          <a:srgbClr val="AEAEAE"/>
        </a:accent5>
        <a:accent6>
          <a:srgbClr val="676767"/>
        </a:accent6>
        <a:hlink>
          <a:srgbClr val="D4242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299</TotalTime>
  <Words>99</Words>
  <Application>Microsoft Office PowerPoint</Application>
  <PresentationFormat>Presentación en pantalla (4:3)</PresentationFormat>
  <Paragraphs>33</Paragraphs>
  <Slides>6</Slides>
  <Notes>4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굴림</vt:lpstr>
      <vt:lpstr>Tahoma</vt:lpstr>
      <vt:lpstr>Verdana</vt:lpstr>
      <vt:lpstr>template</vt:lpstr>
      <vt:lpstr>SPACESHIP 1414</vt:lpstr>
      <vt:lpstr>Nuestro juego</vt:lpstr>
      <vt:lpstr>SPACESHIP 1414: Estado actual (Innecesario, enseñar esto durante la partida. Si no se puede, en diapositiva aparte)</vt:lpstr>
      <vt:lpstr>Presentación de PowerPoint</vt:lpstr>
      <vt:lpstr>SPACESHIP 1414: Conclusiones</vt:lpstr>
      <vt:lpstr>Gracias por vuestra atención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SPACESHIP 1414</dc:title>
  <dc:creator>JAUME LLORET ENRÍQUEZ</dc:creator>
  <cp:lastModifiedBy>Iván Vadim Pina Molina</cp:lastModifiedBy>
  <cp:revision>49</cp:revision>
  <dcterms:created xsi:type="dcterms:W3CDTF">2017-01-11T17:59:32Z</dcterms:created>
  <dcterms:modified xsi:type="dcterms:W3CDTF">2017-05-27T16:57:11Z</dcterms:modified>
</cp:coreProperties>
</file>

<file path=docProps/thumbnail.jpeg>
</file>